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73322-BB80-4642-BA05-F656CBAE2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CCBC45-C54E-4711-926A-ED995A402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B068FC-94E5-4FDC-8C20-D60881546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565D78-11C9-4F35-B09E-913BE98E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A336B1-503B-4346-AB4C-2170D689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400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BAE31-5CCD-4C97-B15D-8DD47D3C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125286-E916-436B-8B19-04783A3BF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65F88E-378E-489B-ADC8-2D63F70A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D58714-9CD8-48AA-B2D2-76F9E6A4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F94E4E-7986-4D4C-BD7F-A670009C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19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8DBBA24-208A-413B-95A1-E95CD8485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DA9460-97D1-4819-8509-5F0E2A301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17DC5D-2526-44BA-AF45-6BD94F36D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CDEECA-46E5-4868-9130-BC48C4C9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C4BC5-F6ED-457A-B7F4-8244FCCB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684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B2FD4-A486-4C4B-B9B0-0F119A47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3362E-8B73-4D63-B1BB-843ED9C33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6A0031-6012-4E0E-90D1-AF1B21D4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0CEFD5-65E8-49D2-9BEE-01767B02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214EB-8170-48EB-8E82-C0F2B9C24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988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95F8E-A5F1-4A4B-988D-DD17902F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BF17F0-0C02-4AE4-8225-5E52C1F88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C9409-EDAA-45FC-9B85-BBBE4207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51AB9-3077-44B6-A9D2-87A9C725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CFB2AD-49F3-4A15-8D0C-01AA02627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80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05C08-1D39-4098-90EA-B67A048D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17971F-F27C-4B4C-9E1C-DA30B4D4E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E150A6-99A4-4F7F-9ECC-6F45623C0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56D427-D000-48C8-9610-C1BAF049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680BB-0D3D-4CD1-A487-73CE993F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3909EE-EA06-4350-967C-27CA0B33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3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3A25D-968C-4463-9B8A-5C532A6AF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423AB3-3F33-4D21-865E-7BE1D0DF8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D5FAA5-9E1E-47D2-9CE9-E0CC7D5C8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242F9B-C203-4B72-B878-353670F47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44680A-7AA5-4F33-85CA-511065DC7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9BBE84-7153-4AAD-887C-ABD5867E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1A2765-B21B-417B-B62D-2C662836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0F4CDA-07B1-439A-9C9B-07698CF6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91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2F07C-2807-4F2B-A2AC-49C1FBD1A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BDF2C7-F6B5-4730-8CCA-E7DC1B73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A87C3F-C26E-46AC-9C7E-6329D93B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1FBCB8-108D-48D1-9E14-FF640C1EE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631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27FB4E-90E8-4855-88DD-DD04F1AE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BAEE0B-048B-4391-AF95-508F120D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D76966-D2DA-440C-A94B-5C3437CA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422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6761C-458A-46F0-8D84-E45AD8ECA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543829-EDD4-4F00-900E-C340DA923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1586BC-0835-48C8-9C27-13D2DAAA2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B9EAE5-3E63-43DB-A163-B7DB3B72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8CF428-F588-4B96-830D-F4EF5702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7A312A-3AD2-4472-9437-F0F970D2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885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4A33-B187-4B11-85D4-EAAB2CDF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DBE7BE-B9B1-4EC3-AC28-4A8D8FC1C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37D54D-C594-4E7C-8AF6-6309A0F5E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F0C483-F29D-422A-A145-06B6DF1F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D4CF29-7EC9-4F51-B6DE-FA8CAC37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8B7E47-DEED-4A07-8BCA-36D026EC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38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92BD0D-339F-48F8-A5C6-6CA473A2F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DEC617-89D6-4A31-B395-5E2AE5CA1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093DD5-4C7B-4F84-9115-BFC6258CE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DAA62-0B58-4079-925F-6E136A215055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A6C436-1041-473D-81DB-894AE795D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1D0941-C7CA-460C-BCB1-851E22382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CD96E-A085-4246-8DA1-AB09C455D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7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E42AC35-746A-4E2B-99FC-4BAC581B62E1}"/>
              </a:ext>
            </a:extLst>
          </p:cNvPr>
          <p:cNvSpPr/>
          <p:nvPr/>
        </p:nvSpPr>
        <p:spPr>
          <a:xfrm>
            <a:off x="1895061" y="0"/>
            <a:ext cx="8030817" cy="1476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s-ES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LIGA DE USUARIOS</a:t>
            </a:r>
            <a:endParaRPr lang="es-CO" sz="5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7A96027-9BB3-4081-B0B6-5656A26E3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1513"/>
            <a:ext cx="12192000" cy="2206487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813A2B0-AD22-4000-A503-43A9A734D66A}"/>
              </a:ext>
            </a:extLst>
          </p:cNvPr>
          <p:cNvSpPr/>
          <p:nvPr/>
        </p:nvSpPr>
        <p:spPr>
          <a:xfrm>
            <a:off x="2345635" y="1101930"/>
            <a:ext cx="7500730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 una agrupación que vela por la calidad del servicio y la defensa de sus derechos, creando y manteniendo canales de comunicación eficientes entre los usuarios y Oftalmólogos El Tesoro IPS.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¡Si deseas hacer parte de esta importante instancia de participación, escríbenos al correo </a:t>
            </a:r>
            <a:r>
              <a:rPr lang="es-ES" sz="28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info@oftalmologoseltesoro.com</a:t>
            </a:r>
            <a:r>
              <a:rPr lang="es-E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s-CO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2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476" y="5302592"/>
            <a:ext cx="2640324" cy="880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54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B80D35F-DABC-4CFD-AA75-1E4617639D4B}"/>
              </a:ext>
            </a:extLst>
          </p:cNvPr>
          <p:cNvSpPr/>
          <p:nvPr/>
        </p:nvSpPr>
        <p:spPr>
          <a:xfrm>
            <a:off x="1929723" y="133948"/>
            <a:ext cx="8030817" cy="1476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s-ES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LIGA DE USUARIOS</a:t>
            </a:r>
            <a:endParaRPr lang="es-CO" sz="5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ECD636F-C697-464A-8DDB-25028A12B719}"/>
              </a:ext>
            </a:extLst>
          </p:cNvPr>
          <p:cNvSpPr/>
          <p:nvPr/>
        </p:nvSpPr>
        <p:spPr>
          <a:xfrm>
            <a:off x="990847" y="4290987"/>
            <a:ext cx="10512040" cy="2338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O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Aprobación de estatutos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Nombramiento del presidente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Asistir a actividades de capacitación y formación en el tema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Asistir a las reuniones convocadas ordinarias (semestrales) o extraordinarias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Elaboración de actas y planes de acción derivados de las reuniones realizadas.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B9EA33E-2967-49AC-97CA-9C21B005361E}"/>
              </a:ext>
            </a:extLst>
          </p:cNvPr>
          <p:cNvSpPr/>
          <p:nvPr/>
        </p:nvSpPr>
        <p:spPr>
          <a:xfrm>
            <a:off x="990847" y="1338956"/>
            <a:ext cx="102103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200" b="1" dirty="0">
                <a:solidFill>
                  <a:srgbClr val="002060"/>
                </a:solidFill>
              </a:rPr>
              <a:t>FUNCIONES:</a:t>
            </a:r>
          </a:p>
          <a:p>
            <a:pPr algn="just"/>
            <a:endParaRPr lang="es-CO" sz="2200" b="1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Establecer y mantener canales de  comunicación entre los usuarios y la institución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Asesorar a usuarios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Velar por la CALIDAD de los servicios y por la respuesta oportuna y efectiva de las peticiones realizadas por los usuarios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002060"/>
                </a:solidFill>
              </a:rPr>
              <a:t>Promocionar los servicios de la Institución </a:t>
            </a:r>
          </a:p>
        </p:txBody>
      </p:sp>
      <p:pic>
        <p:nvPicPr>
          <p:cNvPr id="5" name="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05" y="394814"/>
            <a:ext cx="2074278" cy="652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687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148</Words>
  <Application>Microsoft Macintosh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Microsoft Office User</cp:lastModifiedBy>
  <cp:revision>14</cp:revision>
  <dcterms:created xsi:type="dcterms:W3CDTF">2019-04-06T17:03:19Z</dcterms:created>
  <dcterms:modified xsi:type="dcterms:W3CDTF">2022-04-04T18:05:51Z</dcterms:modified>
</cp:coreProperties>
</file>